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57" r:id="rId4"/>
    <p:sldId id="260" r:id="rId5"/>
    <p:sldId id="262" r:id="rId6"/>
    <p:sldId id="258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 varScale="1">
        <p:scale>
          <a:sx n="102" d="100"/>
          <a:sy n="102" d="100"/>
        </p:scale>
        <p:origin x="1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DED1-125C-7B4F-B644-FD42FFEF160D}" type="datetimeFigureOut">
              <a:rPr lang="it-IT" smtClean="0"/>
              <a:t>26/01/21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BEF7-70AB-3A41-BD7A-F92280917D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311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DED1-125C-7B4F-B644-FD42FFEF160D}" type="datetimeFigureOut">
              <a:rPr lang="it-IT" smtClean="0"/>
              <a:t>26/01/21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BEF7-70AB-3A41-BD7A-F92280917D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682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DED1-125C-7B4F-B644-FD42FFEF160D}" type="datetimeFigureOut">
              <a:rPr lang="it-IT" smtClean="0"/>
              <a:t>26/01/21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BEF7-70AB-3A41-BD7A-F92280917D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363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DED1-125C-7B4F-B644-FD42FFEF160D}" type="datetimeFigureOut">
              <a:rPr lang="it-IT" smtClean="0"/>
              <a:t>26/01/21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BEF7-70AB-3A41-BD7A-F92280917D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03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DED1-125C-7B4F-B644-FD42FFEF160D}" type="datetimeFigureOut">
              <a:rPr lang="it-IT" smtClean="0"/>
              <a:t>26/01/21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BEF7-70AB-3A41-BD7A-F92280917D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65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DED1-125C-7B4F-B644-FD42FFEF160D}" type="datetimeFigureOut">
              <a:rPr lang="it-IT" smtClean="0"/>
              <a:t>26/01/21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BEF7-70AB-3A41-BD7A-F92280917D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397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DED1-125C-7B4F-B644-FD42FFEF160D}" type="datetimeFigureOut">
              <a:rPr lang="it-IT" smtClean="0"/>
              <a:t>26/01/21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BEF7-70AB-3A41-BD7A-F92280917D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982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DED1-125C-7B4F-B644-FD42FFEF160D}" type="datetimeFigureOut">
              <a:rPr lang="it-IT" smtClean="0"/>
              <a:t>26/01/21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BEF7-70AB-3A41-BD7A-F92280917D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171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DED1-125C-7B4F-B644-FD42FFEF160D}" type="datetimeFigureOut">
              <a:rPr lang="it-IT" smtClean="0"/>
              <a:t>26/01/21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BEF7-70AB-3A41-BD7A-F92280917D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570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DED1-125C-7B4F-B644-FD42FFEF160D}" type="datetimeFigureOut">
              <a:rPr lang="it-IT" smtClean="0"/>
              <a:t>26/01/21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BEF7-70AB-3A41-BD7A-F92280917D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599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DED1-125C-7B4F-B644-FD42FFEF160D}" type="datetimeFigureOut">
              <a:rPr lang="it-IT" smtClean="0"/>
              <a:t>26/01/21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BEF7-70AB-3A41-BD7A-F92280917D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009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7DED1-125C-7B4F-B644-FD42FFEF160D}" type="datetimeFigureOut">
              <a:rPr lang="it-IT" smtClean="0"/>
              <a:t>26/01/21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BBEF7-70AB-3A41-BD7A-F92280917D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05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albero, neve, esterni, pianta&#10;&#10;Descrizione generata automaticamente">
            <a:extLst>
              <a:ext uri="{FF2B5EF4-FFF2-40B4-BE49-F238E27FC236}">
                <a16:creationId xmlns:a16="http://schemas.microsoft.com/office/drawing/2014/main" id="{A6E89FD2-03A8-D04F-A4C6-BCFADEC8B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90" r="5374" b="28363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64282E-1BBB-FB45-93FF-EFBECD5A0A17}"/>
              </a:ext>
            </a:extLst>
          </p:cNvPr>
          <p:cNvSpPr txBox="1"/>
          <p:nvPr/>
        </p:nvSpPr>
        <p:spPr>
          <a:xfrm>
            <a:off x="278320" y="2718054"/>
            <a:ext cx="2579180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Chalkboard" panose="03050602040202020205" pitchFamily="66" charset="77"/>
              </a:rPr>
              <a:t>GENNAIO 2021</a:t>
            </a:r>
          </a:p>
        </p:txBody>
      </p:sp>
    </p:spTree>
    <p:extLst>
      <p:ext uri="{BB962C8B-B14F-4D97-AF65-F5344CB8AC3E}">
        <p14:creationId xmlns:p14="http://schemas.microsoft.com/office/powerpoint/2010/main" val="916361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87628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8751b509-801a-40fc-8938-fb593d1672cc.MP4" descr="8751b509-801a-40fc-8938-fb593d1672cc.MP4">
            <a:extLst>
              <a:ext uri="{FF2B5EF4-FFF2-40B4-BE49-F238E27FC236}">
                <a16:creationId xmlns:a16="http://schemas.microsoft.com/office/drawing/2014/main" id="{7C328A84-5E79-D743-97CE-62712B23FC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1032" y="1485297"/>
            <a:ext cx="6880367" cy="388740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465B85-A9A6-0043-85AA-2C78C9B68E53}"/>
              </a:ext>
            </a:extLst>
          </p:cNvPr>
          <p:cNvSpPr txBox="1"/>
          <p:nvPr/>
        </p:nvSpPr>
        <p:spPr>
          <a:xfrm>
            <a:off x="2993721" y="388706"/>
            <a:ext cx="3895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halkboard" panose="03050602040202020205" pitchFamily="66" charset="77"/>
              </a:rPr>
              <a:t>Salti di gioia per il ritorno a scuola!</a:t>
            </a:r>
          </a:p>
        </p:txBody>
      </p:sp>
    </p:spTree>
    <p:extLst>
      <p:ext uri="{BB962C8B-B14F-4D97-AF65-F5344CB8AC3E}">
        <p14:creationId xmlns:p14="http://schemas.microsoft.com/office/powerpoint/2010/main" val="256689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pavimento, interni, tavolo&#10;&#10;Descrizione generata automaticamente">
            <a:extLst>
              <a:ext uri="{FF2B5EF4-FFF2-40B4-BE49-F238E27FC236}">
                <a16:creationId xmlns:a16="http://schemas.microsoft.com/office/drawing/2014/main" id="{A1550461-007E-AB4E-B7BE-5F8F16EEA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410" r="27924"/>
          <a:stretch/>
        </p:blipFill>
        <p:spPr>
          <a:xfrm>
            <a:off x="20" y="-3"/>
            <a:ext cx="9143980" cy="685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9446" y="932211"/>
            <a:ext cx="1515618" cy="151561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Immagine 17" descr="Immagine che contiene pavimento, interni, figlio&#10;&#10;Descrizione generata automaticamente">
            <a:extLst>
              <a:ext uri="{FF2B5EF4-FFF2-40B4-BE49-F238E27FC236}">
                <a16:creationId xmlns:a16="http://schemas.microsoft.com/office/drawing/2014/main" id="{D66C6DD5-4978-8640-A601-8C65757DEA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02" r="-2" b="28747"/>
          <a:stretch/>
        </p:blipFill>
        <p:spPr>
          <a:xfrm>
            <a:off x="4022890" y="1055655"/>
            <a:ext cx="1268730" cy="126873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0035" y="-3"/>
            <a:ext cx="3573966" cy="3020123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E0C6B7-124C-474A-89F8-4B67BE01A97C}"/>
              </a:ext>
            </a:extLst>
          </p:cNvPr>
          <p:cNvSpPr txBox="1"/>
          <p:nvPr/>
        </p:nvSpPr>
        <p:spPr>
          <a:xfrm>
            <a:off x="369467" y="3093787"/>
            <a:ext cx="3418732" cy="26714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halkboard" panose="03050602040202020205" pitchFamily="66" charset="77"/>
              </a:rPr>
              <a:t>Dopo le </a:t>
            </a:r>
            <a:r>
              <a:rPr lang="en-US" sz="2000" dirty="0" err="1">
                <a:latin typeface="Chalkboard" panose="03050602040202020205" pitchFamily="66" charset="77"/>
              </a:rPr>
              <a:t>vacanze</a:t>
            </a:r>
            <a:r>
              <a:rPr lang="en-US" sz="2000" dirty="0">
                <a:latin typeface="Chalkboard" panose="03050602040202020205" pitchFamily="66" charset="77"/>
              </a:rPr>
              <a:t>, </a:t>
            </a:r>
            <a:r>
              <a:rPr lang="en-US" sz="2000" dirty="0" err="1">
                <a:latin typeface="Chalkboard" panose="03050602040202020205" pitchFamily="66" charset="77"/>
              </a:rPr>
              <a:t>ricominciamo</a:t>
            </a:r>
            <a:r>
              <a:rPr lang="en-US" sz="2000" dirty="0">
                <a:latin typeface="Chalkboard" panose="03050602040202020205" pitchFamily="66" charset="77"/>
              </a:rPr>
              <a:t> a </a:t>
            </a:r>
            <a:r>
              <a:rPr lang="en-US" sz="2000" dirty="0" err="1">
                <a:latin typeface="Chalkboard" panose="03050602040202020205" pitchFamily="66" charset="77"/>
              </a:rPr>
              <a:t>muoverci</a:t>
            </a:r>
            <a:r>
              <a:rPr lang="en-US" sz="2000" dirty="0">
                <a:latin typeface="Chalkboard" panose="03050602040202020205" pitchFamily="66" charset="77"/>
              </a:rPr>
              <a:t>!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0095" y="2643758"/>
            <a:ext cx="2304288" cy="230428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Immagine 11" descr="Immagine che contiene interni, stanza&#10;&#10;Descrizione generata automaticamente">
            <a:extLst>
              <a:ext uri="{FF2B5EF4-FFF2-40B4-BE49-F238E27FC236}">
                <a16:creationId xmlns:a16="http://schemas.microsoft.com/office/drawing/2014/main" id="{968585A2-2B2C-0943-B787-9B6ADEF3DE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38" r="3" b="31113"/>
          <a:stretch/>
        </p:blipFill>
        <p:spPr>
          <a:xfrm>
            <a:off x="4623539" y="2767202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6" name="Immagine 5" descr="Immagine che contiene interni, giallo, giocattolo, colorato&#10;&#10;Descrizione generata automaticamente">
            <a:extLst>
              <a:ext uri="{FF2B5EF4-FFF2-40B4-BE49-F238E27FC236}">
                <a16:creationId xmlns:a16="http://schemas.microsoft.com/office/drawing/2014/main" id="{208680EB-32A1-DC4B-A026-11820691C3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27" r="1" b="24982"/>
          <a:stretch/>
        </p:blipFill>
        <p:spPr>
          <a:xfrm>
            <a:off x="5713527" y="-1"/>
            <a:ext cx="3430473" cy="2876630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5113" y="4186546"/>
            <a:ext cx="3086134" cy="2671455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magine 3" descr="Immagine che contiene interni, letto&#10;&#10;Descrizione generata automaticamente">
            <a:extLst>
              <a:ext uri="{FF2B5EF4-FFF2-40B4-BE49-F238E27FC236}">
                <a16:creationId xmlns:a16="http://schemas.microsoft.com/office/drawing/2014/main" id="{ABFF4BF8-6ABA-994A-848A-209E74C8DA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250" r="-1" b="25425"/>
          <a:stretch/>
        </p:blipFill>
        <p:spPr>
          <a:xfrm>
            <a:off x="6203920" y="4338747"/>
            <a:ext cx="2937326" cy="25192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2850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pavimento, interni, persona, posando&#10;&#10;Descrizione generata automaticamente">
            <a:extLst>
              <a:ext uri="{FF2B5EF4-FFF2-40B4-BE49-F238E27FC236}">
                <a16:creationId xmlns:a16="http://schemas.microsoft.com/office/drawing/2014/main" id="{0D8199FC-8E52-3B42-A6E2-AEE955157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343" r="1932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F0DFA30-8BCF-F843-AB66-B8FF13EF6C13}"/>
              </a:ext>
            </a:extLst>
          </p:cNvPr>
          <p:cNvSpPr txBox="1"/>
          <p:nvPr/>
        </p:nvSpPr>
        <p:spPr>
          <a:xfrm>
            <a:off x="441840" y="2345577"/>
            <a:ext cx="3126648" cy="25839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latin typeface="Chalkboard" panose="03050602040202020205" pitchFamily="66" charset="77"/>
              </a:rPr>
              <a:t>Scopriamo</a:t>
            </a:r>
            <a:r>
              <a:rPr lang="en-US" sz="3200" dirty="0">
                <a:latin typeface="Chalkboard" panose="03050602040202020205" pitchFamily="66" charset="77"/>
              </a:rPr>
              <a:t> le </a:t>
            </a:r>
            <a:r>
              <a:rPr lang="en-US" sz="3200" dirty="0" err="1">
                <a:latin typeface="Chalkboard" panose="03050602040202020205" pitchFamily="66" charset="77"/>
              </a:rPr>
              <a:t>forme</a:t>
            </a:r>
            <a:r>
              <a:rPr lang="en-US" sz="3200" dirty="0">
                <a:latin typeface="Chalkboard" panose="03050602040202020205" pitchFamily="66" charset="77"/>
              </a:rPr>
              <a:t>!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984" y="625044"/>
            <a:ext cx="1914292" cy="191429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magine 6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EDBDB25E-D90C-6B46-BDF1-77FE5B9BD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22" r="14674" b="-5"/>
          <a:stretch/>
        </p:blipFill>
        <p:spPr>
          <a:xfrm>
            <a:off x="4096138" y="746198"/>
            <a:ext cx="1671985" cy="1671985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445" y="-3"/>
            <a:ext cx="3057801" cy="2583946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magine 2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2DA23F2F-3C55-4A48-AA2A-76169B48B1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561" b="1"/>
          <a:stretch/>
        </p:blipFill>
        <p:spPr>
          <a:xfrm>
            <a:off x="6206212" y="10"/>
            <a:ext cx="2935032" cy="2461167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3356" y="2738844"/>
            <a:ext cx="2704197" cy="2704197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23B96CB-A1BB-6A46-B083-C9A67C40BE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001" r="-3" b="-3"/>
          <a:stretch/>
        </p:blipFill>
        <p:spPr>
          <a:xfrm>
            <a:off x="3858223" y="2886747"/>
            <a:ext cx="2414462" cy="2414462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751" y="5167565"/>
            <a:ext cx="3210834" cy="1690435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Immagine 4" descr="Immagine che contiene persona, interni, stanza, gruppo&#10;&#10;Descrizione generata automaticamente">
            <a:extLst>
              <a:ext uri="{FF2B5EF4-FFF2-40B4-BE49-F238E27FC236}">
                <a16:creationId xmlns:a16="http://schemas.microsoft.com/office/drawing/2014/main" id="{1BB3104E-473D-124D-8FD2-9706EA8925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996" r="5" b="20515"/>
          <a:stretch/>
        </p:blipFill>
        <p:spPr>
          <a:xfrm>
            <a:off x="1311840" y="5291653"/>
            <a:ext cx="2962656" cy="1566347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06213" y="4313804"/>
            <a:ext cx="2939120" cy="2544195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magine 12" descr="Immagine che contiene interni, rosso&#10;&#10;Descrizione generata automaticamente">
            <a:extLst>
              <a:ext uri="{FF2B5EF4-FFF2-40B4-BE49-F238E27FC236}">
                <a16:creationId xmlns:a16="http://schemas.microsoft.com/office/drawing/2014/main" id="{03C6CF15-5F80-3D44-B6C6-39D37470CC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943" r="17758" b="-2"/>
          <a:stretch/>
        </p:blipFill>
        <p:spPr>
          <a:xfrm>
            <a:off x="6347929" y="4458757"/>
            <a:ext cx="2797401" cy="239924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1632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4BE836F3-A5D7-8449-ADA4-F050543165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2" r="23154" b="3"/>
          <a:stretch/>
        </p:blipFill>
        <p:spPr>
          <a:xfrm rot="16200000">
            <a:off x="282386" y="-282387"/>
            <a:ext cx="2225041" cy="27898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36E65D0-FFFD-7040-AF64-3A84B893C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9" r="30332" b="-4"/>
          <a:stretch/>
        </p:blipFill>
        <p:spPr>
          <a:xfrm rot="5400000">
            <a:off x="3119782" y="-277817"/>
            <a:ext cx="2267032" cy="2789814"/>
          </a:xfrm>
          <a:prstGeom prst="rect">
            <a:avLst/>
          </a:prstGeom>
        </p:spPr>
      </p:pic>
      <p:pic>
        <p:nvPicPr>
          <p:cNvPr id="11" name="Immagine 10" descr="Immagine che contiene testo, persona, persone, posando&#10;&#10;Descrizione generata automaticamente">
            <a:extLst>
              <a:ext uri="{FF2B5EF4-FFF2-40B4-BE49-F238E27FC236}">
                <a16:creationId xmlns:a16="http://schemas.microsoft.com/office/drawing/2014/main" id="{4AE32F98-E0E3-3E44-B34C-4192427A3C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55" r="22768" b="-4"/>
          <a:stretch/>
        </p:blipFill>
        <p:spPr>
          <a:xfrm rot="5400000">
            <a:off x="290597" y="2025882"/>
            <a:ext cx="2208616" cy="2789811"/>
          </a:xfrm>
          <a:prstGeom prst="rect">
            <a:avLst/>
          </a:prstGeom>
        </p:spPr>
      </p:pic>
      <p:pic>
        <p:nvPicPr>
          <p:cNvPr id="3" name="Immagine 2" descr="Immagine che contiene testo, interni, persona&#10;&#10;Descrizione generata automaticamente">
            <a:extLst>
              <a:ext uri="{FF2B5EF4-FFF2-40B4-BE49-F238E27FC236}">
                <a16:creationId xmlns:a16="http://schemas.microsoft.com/office/drawing/2014/main" id="{9AD681B4-5446-FC41-8FE9-D95D26C34D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82" r="21661" b="-1"/>
          <a:stretch/>
        </p:blipFill>
        <p:spPr>
          <a:xfrm>
            <a:off x="2858391" y="2316480"/>
            <a:ext cx="2789811" cy="2208617"/>
          </a:xfrm>
          <a:prstGeom prst="rect">
            <a:avLst/>
          </a:prstGeom>
        </p:spPr>
      </p:pic>
      <p:pic>
        <p:nvPicPr>
          <p:cNvPr id="5" name="Immagine 4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77387D65-ACD2-BA4A-ADB2-406AF95270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926" b="39901"/>
          <a:stretch/>
        </p:blipFill>
        <p:spPr>
          <a:xfrm>
            <a:off x="20" y="4616536"/>
            <a:ext cx="2789791" cy="2241464"/>
          </a:xfrm>
          <a:prstGeom prst="rect">
            <a:avLst/>
          </a:prstGeom>
        </p:spPr>
      </p:pic>
      <p:pic>
        <p:nvPicPr>
          <p:cNvPr id="9" name="Immagine 8" descr="Immagine che contiene persona, interni, contenitore, vassoio&#10;&#10;Descrizione generata automaticamente">
            <a:extLst>
              <a:ext uri="{FF2B5EF4-FFF2-40B4-BE49-F238E27FC236}">
                <a16:creationId xmlns:a16="http://schemas.microsoft.com/office/drawing/2014/main" id="{9824A194-CCDD-B54D-BF2B-7523A0581F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031"/>
          <a:stretch/>
        </p:blipFill>
        <p:spPr>
          <a:xfrm>
            <a:off x="2858391" y="4607394"/>
            <a:ext cx="2789814" cy="225060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0F2702A-9771-0241-98F4-3BB5068A8202}"/>
              </a:ext>
            </a:extLst>
          </p:cNvPr>
          <p:cNvSpPr txBox="1"/>
          <p:nvPr/>
        </p:nvSpPr>
        <p:spPr>
          <a:xfrm>
            <a:off x="6178827" y="2454487"/>
            <a:ext cx="2502410" cy="3902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Chalkboard" panose="03050602040202020205" pitchFamily="66" charset="77"/>
              </a:rPr>
              <a:t>Andiamo </a:t>
            </a:r>
            <a:r>
              <a:rPr lang="en-US" sz="3200" dirty="0" err="1">
                <a:latin typeface="Chalkboard" panose="03050602040202020205" pitchFamily="66" charset="77"/>
              </a:rPr>
              <a:t>alla</a:t>
            </a:r>
            <a:r>
              <a:rPr lang="en-US" sz="3200" dirty="0">
                <a:latin typeface="Chalkboard" panose="03050602040202020205" pitchFamily="66" charset="77"/>
              </a:rPr>
              <a:t> </a:t>
            </a:r>
            <a:r>
              <a:rPr lang="en-US" sz="3200" dirty="0" err="1">
                <a:latin typeface="Chalkboard" panose="03050602040202020205" pitchFamily="66" charset="77"/>
              </a:rPr>
              <a:t>scoperta</a:t>
            </a:r>
            <a:r>
              <a:rPr lang="en-US" sz="3200" dirty="0">
                <a:latin typeface="Chalkboard" panose="03050602040202020205" pitchFamily="66" charset="77"/>
              </a:rPr>
              <a:t> </a:t>
            </a:r>
            <a:r>
              <a:rPr lang="en-US" sz="3200" dirty="0" err="1">
                <a:latin typeface="Chalkboard" panose="03050602040202020205" pitchFamily="66" charset="77"/>
              </a:rPr>
              <a:t>dell’inverno</a:t>
            </a:r>
            <a:r>
              <a:rPr lang="en-US" sz="3200" dirty="0">
                <a:latin typeface="Chalkboard" panose="03050602040202020205" pitchFamily="66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98467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75A1280-225A-8E41-8358-1F3A95AEA691}"/>
              </a:ext>
            </a:extLst>
          </p:cNvPr>
          <p:cNvSpPr txBox="1"/>
          <p:nvPr/>
        </p:nvSpPr>
        <p:spPr>
          <a:xfrm>
            <a:off x="3292914" y="4800015"/>
            <a:ext cx="5460518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dirty="0" err="1">
                <a:solidFill>
                  <a:srgbClr val="FFFFFF"/>
                </a:solidFill>
                <a:latin typeface="Chalkboard" panose="03050602040202020205" pitchFamily="66" charset="77"/>
                <a:ea typeface="+mj-ea"/>
                <a:cs typeface="+mj-cs"/>
              </a:rPr>
              <a:t>Assaggiamo</a:t>
            </a:r>
            <a:r>
              <a:rPr lang="en-US" sz="3000" kern="1200" dirty="0">
                <a:solidFill>
                  <a:srgbClr val="FFFFFF"/>
                </a:solidFill>
                <a:latin typeface="Chalkboard" panose="03050602040202020205" pitchFamily="66" charset="77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Chalkboard" panose="03050602040202020205" pitchFamily="66" charset="77"/>
                <a:ea typeface="+mj-ea"/>
                <a:cs typeface="+mj-cs"/>
              </a:rPr>
              <a:t>i</a:t>
            </a:r>
            <a:r>
              <a:rPr lang="en-US" sz="3000" dirty="0">
                <a:solidFill>
                  <a:srgbClr val="FFFFFF"/>
                </a:solidFill>
                <a:latin typeface="Chalkboard" panose="03050602040202020205" pitchFamily="66" charset="77"/>
                <a:ea typeface="+mj-ea"/>
                <a:cs typeface="+mj-c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halkboard" panose="03050602040202020205" pitchFamily="66" charset="77"/>
                <a:ea typeface="+mj-ea"/>
                <a:cs typeface="+mj-cs"/>
              </a:rPr>
              <a:t>frutti</a:t>
            </a:r>
            <a:r>
              <a:rPr lang="en-US" sz="3000" dirty="0">
                <a:solidFill>
                  <a:srgbClr val="FFFFFF"/>
                </a:solidFill>
                <a:latin typeface="Chalkboard" panose="03050602040202020205" pitchFamily="66" charset="77"/>
                <a:ea typeface="+mj-ea"/>
                <a:cs typeface="+mj-c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halkboard" panose="03050602040202020205" pitchFamily="66" charset="77"/>
                <a:ea typeface="+mj-ea"/>
                <a:cs typeface="+mj-cs"/>
              </a:rPr>
              <a:t>invernali</a:t>
            </a:r>
            <a:r>
              <a:rPr lang="en-US" sz="3000" dirty="0">
                <a:solidFill>
                  <a:srgbClr val="FFFFFF"/>
                </a:solidFill>
                <a:latin typeface="Chalkboard" panose="03050602040202020205" pitchFamily="66" charset="77"/>
                <a:ea typeface="+mj-ea"/>
                <a:cs typeface="+mj-cs"/>
              </a:rPr>
              <a:t>…</a:t>
            </a:r>
            <a:endParaRPr lang="en-US" sz="3000" kern="1200" dirty="0">
              <a:solidFill>
                <a:srgbClr val="FFFFFF"/>
              </a:solidFill>
              <a:latin typeface="Chalkboard" panose="03050602040202020205" pitchFamily="66" charset="77"/>
              <a:ea typeface="+mj-ea"/>
              <a:cs typeface="+mj-cs"/>
            </a:endParaRPr>
          </a:p>
        </p:txBody>
      </p:sp>
      <p:pic>
        <p:nvPicPr>
          <p:cNvPr id="8" name="Immagine 7" descr="Immagine che contiene cibo, interni, fresco&#10;&#10;Descrizione generata automaticamente">
            <a:extLst>
              <a:ext uri="{FF2B5EF4-FFF2-40B4-BE49-F238E27FC236}">
                <a16:creationId xmlns:a16="http://schemas.microsoft.com/office/drawing/2014/main" id="{16E8AE07-4D3D-6447-AC5B-87C03898F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7040" y="573053"/>
            <a:ext cx="2010551" cy="1507913"/>
          </a:xfrm>
          <a:prstGeom prst="rect">
            <a:avLst/>
          </a:prstGeom>
        </p:spPr>
      </p:pic>
      <p:pic>
        <p:nvPicPr>
          <p:cNvPr id="10" name="Immagine 9" descr="Immagine che contiene testo, persona, interni, verde&#10;&#10;Descrizione generata automaticamente">
            <a:extLst>
              <a:ext uri="{FF2B5EF4-FFF2-40B4-BE49-F238E27FC236}">
                <a16:creationId xmlns:a16="http://schemas.microsoft.com/office/drawing/2014/main" id="{8CD4BE9B-67E5-5D49-BBE5-FE225A89E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4358" y="2673822"/>
            <a:ext cx="2013804" cy="1510353"/>
          </a:xfrm>
          <a:prstGeom prst="rect">
            <a:avLst/>
          </a:prstGeom>
        </p:spPr>
      </p:pic>
      <p:pic>
        <p:nvPicPr>
          <p:cNvPr id="6" name="Immagine 5" descr="Immagine che contiene interni, frutta, tagliato, mela&#10;&#10;Descrizione generata automaticamente">
            <a:extLst>
              <a:ext uri="{FF2B5EF4-FFF2-40B4-BE49-F238E27FC236}">
                <a16:creationId xmlns:a16="http://schemas.microsoft.com/office/drawing/2014/main" id="{D887ECF2-0EA9-CE42-8C1D-0C83542D0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77726" y="954841"/>
            <a:ext cx="3793472" cy="2845104"/>
          </a:xfrm>
          <a:prstGeom prst="rect">
            <a:avLst/>
          </a:prstGeom>
        </p:spPr>
      </p:pic>
      <p:pic>
        <p:nvPicPr>
          <p:cNvPr id="12" name="Immagine 11" descr="Immagine che contiene persona, interni, piatto, cibo&#10;&#10;Descrizione generata automaticamente">
            <a:extLst>
              <a:ext uri="{FF2B5EF4-FFF2-40B4-BE49-F238E27FC236}">
                <a16:creationId xmlns:a16="http://schemas.microsoft.com/office/drawing/2014/main" id="{2A6F4DED-208B-7140-8E26-6CAEF5B8C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589883" y="953149"/>
            <a:ext cx="3797984" cy="284848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interni, frutta, mela, disposto&#10;&#10;Descrizione generata automaticamente">
            <a:extLst>
              <a:ext uri="{FF2B5EF4-FFF2-40B4-BE49-F238E27FC236}">
                <a16:creationId xmlns:a16="http://schemas.microsoft.com/office/drawing/2014/main" id="{2791F386-987A-E343-B192-415A6EA5E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55984" y="4777033"/>
            <a:ext cx="2010551" cy="150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5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C4BA925-BFE1-554B-8846-7606952DEB09}"/>
              </a:ext>
            </a:extLst>
          </p:cNvPr>
          <p:cNvSpPr txBox="1"/>
          <p:nvPr/>
        </p:nvSpPr>
        <p:spPr>
          <a:xfrm>
            <a:off x="3435945" y="5096872"/>
            <a:ext cx="512214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kern="1200" dirty="0" err="1">
                <a:solidFill>
                  <a:srgbClr val="FFFFFF"/>
                </a:solidFill>
                <a:latin typeface="Chalkboard" panose="03050602040202020205" pitchFamily="66" charset="77"/>
                <a:ea typeface="+mj-ea"/>
                <a:cs typeface="+mj-cs"/>
              </a:rPr>
              <a:t>Scoltin</a:t>
            </a:r>
            <a:r>
              <a:rPr lang="en-US" sz="2700" kern="1200" dirty="0">
                <a:solidFill>
                  <a:srgbClr val="FFFFFF"/>
                </a:solidFill>
                <a:latin typeface="Chalkboard" panose="03050602040202020205" pitchFamily="66" charset="77"/>
                <a:ea typeface="+mj-ea"/>
                <a:cs typeface="+mj-cs"/>
              </a:rPr>
              <a:t> la </a:t>
            </a:r>
            <a:r>
              <a:rPr lang="en-US" sz="2700" kern="1200" dirty="0" err="1">
                <a:solidFill>
                  <a:srgbClr val="FFFFFF"/>
                </a:solidFill>
                <a:latin typeface="Chalkboard" panose="03050602040202020205" pitchFamily="66" charset="77"/>
                <a:ea typeface="+mj-ea"/>
                <a:cs typeface="+mj-cs"/>
              </a:rPr>
              <a:t>storie</a:t>
            </a:r>
            <a:r>
              <a:rPr lang="en-US" sz="2700" kern="1200" dirty="0">
                <a:solidFill>
                  <a:srgbClr val="FFFFFF"/>
                </a:solidFill>
                <a:latin typeface="Chalkboard" panose="03050602040202020205" pitchFamily="66" charset="77"/>
                <a:ea typeface="+mj-ea"/>
                <a:cs typeface="+mj-cs"/>
              </a:rPr>
              <a:t> dal </a:t>
            </a:r>
            <a:r>
              <a:rPr lang="en-US" sz="2700" kern="1200" dirty="0" err="1">
                <a:solidFill>
                  <a:srgbClr val="FFFFFF"/>
                </a:solidFill>
                <a:latin typeface="Chalkboard" panose="03050602040202020205" pitchFamily="66" charset="77"/>
                <a:ea typeface="+mj-ea"/>
                <a:cs typeface="+mj-cs"/>
              </a:rPr>
              <a:t>Orsut</a:t>
            </a:r>
            <a:r>
              <a:rPr lang="en-US" sz="2700" kern="1200" dirty="0">
                <a:solidFill>
                  <a:srgbClr val="FFFFFF"/>
                </a:solidFill>
                <a:latin typeface="Chalkboard" panose="03050602040202020205" pitchFamily="66" charset="77"/>
                <a:ea typeface="+mj-ea"/>
                <a:cs typeface="+mj-cs"/>
              </a:rPr>
              <a:t> Bruno…</a:t>
            </a:r>
          </a:p>
        </p:txBody>
      </p:sp>
      <p:pic>
        <p:nvPicPr>
          <p:cNvPr id="7" name="Immagine 6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2E560BA1-0C26-194B-9924-5CDD8C6F7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09" r="1" b="16148"/>
          <a:stretch/>
        </p:blipFill>
        <p:spPr>
          <a:xfrm>
            <a:off x="238227" y="321734"/>
            <a:ext cx="2848177" cy="2010551"/>
          </a:xfrm>
          <a:prstGeom prst="rect">
            <a:avLst/>
          </a:prstGeom>
        </p:spPr>
      </p:pic>
      <p:pic>
        <p:nvPicPr>
          <p:cNvPr id="5" name="Immagine 4" descr="Immagine che contiene testo, interni, persona, colorato&#10;&#10;Descrizione generata automaticamente">
            <a:extLst>
              <a:ext uri="{FF2B5EF4-FFF2-40B4-BE49-F238E27FC236}">
                <a16:creationId xmlns:a16="http://schemas.microsoft.com/office/drawing/2014/main" id="{CF5B852E-72B5-094C-8421-12A72EB98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54" r="29243" b="-3"/>
          <a:stretch/>
        </p:blipFill>
        <p:spPr>
          <a:xfrm>
            <a:off x="3151911" y="321732"/>
            <a:ext cx="2845104" cy="4111323"/>
          </a:xfrm>
          <a:prstGeom prst="rect">
            <a:avLst/>
          </a:prstGeom>
        </p:spPr>
      </p:pic>
      <p:pic>
        <p:nvPicPr>
          <p:cNvPr id="3" name="Immagine 2" descr="Immagine che contiene testo, interni, decorato, tessuto&#10;&#10;Descrizione generata automaticamente">
            <a:extLst>
              <a:ext uri="{FF2B5EF4-FFF2-40B4-BE49-F238E27FC236}">
                <a16:creationId xmlns:a16="http://schemas.microsoft.com/office/drawing/2014/main" id="{FD0C4479-C07A-D142-9254-71866F3657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89" r="-3" b="-3"/>
          <a:stretch/>
        </p:blipFill>
        <p:spPr>
          <a:xfrm>
            <a:off x="6064632" y="321733"/>
            <a:ext cx="2848488" cy="2010552"/>
          </a:xfrm>
          <a:prstGeom prst="rect">
            <a:avLst/>
          </a:prstGeom>
        </p:spPr>
      </p:pic>
      <p:pic>
        <p:nvPicPr>
          <p:cNvPr id="14" name="Immagine 13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F3440FAD-6262-DD43-8AAF-90046242DF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3" r="-2" b="5262"/>
          <a:stretch/>
        </p:blipFill>
        <p:spPr>
          <a:xfrm>
            <a:off x="238225" y="2422097"/>
            <a:ext cx="2846070" cy="2013804"/>
          </a:xfrm>
          <a:prstGeom prst="rect">
            <a:avLst/>
          </a:prstGeom>
        </p:spPr>
      </p:pic>
      <p:pic>
        <p:nvPicPr>
          <p:cNvPr id="11" name="Immagine 10" descr="Immagine che contiene testo, tessuto&#10;&#10;Descrizione generata automaticamente">
            <a:extLst>
              <a:ext uri="{FF2B5EF4-FFF2-40B4-BE49-F238E27FC236}">
                <a16:creationId xmlns:a16="http://schemas.microsoft.com/office/drawing/2014/main" id="{5AFCB396-3673-9745-8034-D2F724EF45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339" r="-3" b="-3"/>
          <a:stretch/>
        </p:blipFill>
        <p:spPr>
          <a:xfrm>
            <a:off x="6062214" y="2431705"/>
            <a:ext cx="2848487" cy="2000947"/>
          </a:xfrm>
          <a:prstGeom prst="rect">
            <a:avLst/>
          </a:prstGeom>
        </p:spPr>
      </p:pic>
      <p:pic>
        <p:nvPicPr>
          <p:cNvPr id="9" name="Immagine 8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D6733225-EE5D-D541-8513-908B88073A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900" t="-3668" r="18119" b="3669"/>
          <a:stretch/>
        </p:blipFill>
        <p:spPr>
          <a:xfrm rot="5400000">
            <a:off x="655984" y="4107956"/>
            <a:ext cx="2010551" cy="284607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6578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5514</TotalTime>
  <Words>40</Words>
  <Application>Microsoft Macintosh PowerPoint</Application>
  <PresentationFormat>Presentazione su schermo (4:3)</PresentationFormat>
  <Paragraphs>7</Paragraphs>
  <Slides>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Chalkboard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Guglielmi Ilaria</dc:creator>
  <cp:lastModifiedBy>Guglielmi Ilaria</cp:lastModifiedBy>
  <cp:revision>5</cp:revision>
  <dcterms:created xsi:type="dcterms:W3CDTF">2021-01-24T18:46:22Z</dcterms:created>
  <dcterms:modified xsi:type="dcterms:W3CDTF">2021-01-30T10:52:36Z</dcterms:modified>
</cp:coreProperties>
</file>